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6" d="100"/>
          <a:sy n="56" d="100"/>
        </p:scale>
        <p:origin x="-7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865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77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19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15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325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23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185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2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22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884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1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DE481-924F-E94E-9DEE-8F273850BA54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CD020-66D4-2540-8EF1-4E1C0DC82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37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02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4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of ethics contd..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PUBLIC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/>
              <a:t>S</a:t>
            </a:r>
            <a:r>
              <a:rPr lang="en-US" dirty="0" smtClean="0"/>
              <a:t>oftware </a:t>
            </a:r>
            <a:r>
              <a:rPr lang="en-US" dirty="0"/>
              <a:t>testers shall act consistently with the public interest.</a:t>
            </a:r>
          </a:p>
          <a:p>
            <a:pPr lvl="0"/>
            <a:r>
              <a:rPr lang="en-US" dirty="0"/>
              <a:t>CLIENT AND EMPLOYER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/>
              <a:t>S</a:t>
            </a:r>
            <a:r>
              <a:rPr lang="en-US" dirty="0" smtClean="0"/>
              <a:t>oftware </a:t>
            </a:r>
            <a:r>
              <a:rPr lang="en-US" dirty="0"/>
              <a:t>testers shall act in a manner that is in the best interests of their client and employer, consistent with the public interest.</a:t>
            </a:r>
          </a:p>
          <a:p>
            <a:pPr lvl="0"/>
            <a:r>
              <a:rPr lang="en-US" dirty="0"/>
              <a:t>PRODUCT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/>
              <a:t>S</a:t>
            </a:r>
            <a:r>
              <a:rPr lang="en-US" dirty="0" smtClean="0"/>
              <a:t>oftware </a:t>
            </a:r>
            <a:r>
              <a:rPr lang="en-US" dirty="0"/>
              <a:t>testers shall ensure that the deliverables they provide (on the products and systems they test) meet the highest professional standards possible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29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of ethics </a:t>
            </a:r>
            <a:r>
              <a:rPr lang="en-US" dirty="0" err="1" smtClean="0"/>
              <a:t>contd</a:t>
            </a:r>
            <a:r>
              <a:rPr lang="en-US" dirty="0" smtClean="0"/>
              <a:t> ..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JUDGMENT </a:t>
            </a:r>
            <a:r>
              <a:rPr lang="mr-IN" dirty="0"/>
              <a:t>–</a:t>
            </a:r>
            <a:r>
              <a:rPr lang="en-US" dirty="0"/>
              <a:t> Software testers shall maintain integrity and independence in their professional judgment.</a:t>
            </a:r>
          </a:p>
          <a:p>
            <a:pPr lvl="0"/>
            <a:r>
              <a:rPr lang="en-US" dirty="0"/>
              <a:t>MANAGEMENT </a:t>
            </a:r>
            <a:r>
              <a:rPr lang="mr-IN" dirty="0"/>
              <a:t>–</a:t>
            </a:r>
            <a:r>
              <a:rPr lang="en-US" dirty="0"/>
              <a:t> Software test managers and leaders shall subscribe to and promote an ethical approach to the management of software testing</a:t>
            </a:r>
            <a:r>
              <a:rPr lang="en-US" dirty="0" smtClean="0"/>
              <a:t>.</a:t>
            </a:r>
          </a:p>
          <a:p>
            <a:pPr lvl="0"/>
            <a:r>
              <a:rPr lang="en-US" dirty="0" smtClean="0"/>
              <a:t>PROFESSION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/>
              <a:t>S</a:t>
            </a:r>
            <a:r>
              <a:rPr lang="en-US" dirty="0" smtClean="0"/>
              <a:t>oftware </a:t>
            </a:r>
            <a:r>
              <a:rPr lang="en-US" dirty="0"/>
              <a:t>testers shall advance the integrity and reputation of the profession consistent with the public interest.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607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of ethics </a:t>
            </a:r>
            <a:r>
              <a:rPr lang="en-US" dirty="0" err="1" smtClean="0"/>
              <a:t>contd</a:t>
            </a:r>
            <a:r>
              <a:rPr lang="en-US" dirty="0" smtClean="0"/>
              <a:t> ..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COLLEAGUES </a:t>
            </a:r>
            <a:r>
              <a:rPr lang="mr-IN" dirty="0"/>
              <a:t>–</a:t>
            </a:r>
            <a:r>
              <a:rPr lang="en-US" dirty="0"/>
              <a:t> Software testers shall be fair to and supportive of their colleagues, and promote cooperation with software developers.</a:t>
            </a:r>
          </a:p>
          <a:p>
            <a:pPr lvl="0"/>
            <a:r>
              <a:rPr lang="en-US" dirty="0"/>
              <a:t>SELF </a:t>
            </a:r>
            <a:r>
              <a:rPr lang="mr-IN" dirty="0"/>
              <a:t>–</a:t>
            </a:r>
            <a:r>
              <a:rPr lang="en-US" dirty="0"/>
              <a:t> Software testers shall participate in lifelong learning regarding the practice of their profession and shall promote an ethical approach to the practice of the profession.</a:t>
            </a:r>
          </a:p>
        </p:txBody>
      </p:sp>
    </p:spTree>
    <p:extLst>
      <p:ext uri="{BB962C8B-B14F-4D97-AF65-F5344CB8AC3E}">
        <p14:creationId xmlns:p14="http://schemas.microsoft.com/office/powerpoint/2010/main" val="2182790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22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710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22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710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22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710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0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31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0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31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31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31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1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31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1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31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21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31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of ethics for test professionals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dirty="0" smtClean="0"/>
              <a:t>Involvement </a:t>
            </a:r>
            <a:r>
              <a:rPr lang="en-US" sz="3600" dirty="0"/>
              <a:t>in software testing enables individuals to learn confidential and privileged information. A code of ethics is necessary, among other reasons to ensure that the information is not put to inappropriate use.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808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231</Words>
  <Application>Microsoft Macintosh PowerPoint</Application>
  <PresentationFormat>On-screen Show (4:3)</PresentationFormat>
  <Paragraphs>13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 of ethics for test professionals</vt:lpstr>
      <vt:lpstr>Code of ethics contd..</vt:lpstr>
      <vt:lpstr>Code of ethics contd .. </vt:lpstr>
      <vt:lpstr>Code of ethics contd .. </vt:lpstr>
      <vt:lpstr>PowerPoint Presentation</vt:lpstr>
      <vt:lpstr>PowerPoint Presentation</vt:lpstr>
      <vt:lpstr>PowerPoint Presentation</vt:lpstr>
    </vt:vector>
  </TitlesOfParts>
  <Company>iqt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sunil maharjan</dc:creator>
  <cp:lastModifiedBy>sunil maharjan</cp:lastModifiedBy>
  <cp:revision>3</cp:revision>
  <dcterms:created xsi:type="dcterms:W3CDTF">2020-01-01T15:53:27Z</dcterms:created>
  <dcterms:modified xsi:type="dcterms:W3CDTF">2020-01-02T16:18:26Z</dcterms:modified>
</cp:coreProperties>
</file>

<file path=docProps/thumbnail.jpeg>
</file>